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0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8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2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9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4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A6A1-C76D-4A25-916D-A1AE00B780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13238-7B96-491E-8AAE-CE46D7DB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3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eft Arrow Callout 28"/>
          <p:cNvSpPr/>
          <p:nvPr/>
        </p:nvSpPr>
        <p:spPr>
          <a:xfrm>
            <a:off x="6027884" y="1432838"/>
            <a:ext cx="2416622" cy="730221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/>
              <a:t>Part Name</a:t>
            </a:r>
            <a:r>
              <a:rPr lang="en-US" sz="1200" dirty="0" smtClean="0"/>
              <a:t>: </a:t>
            </a:r>
            <a:endParaRPr lang="en-US" sz="1200" dirty="0"/>
          </a:p>
          <a:p>
            <a:r>
              <a:rPr lang="en-US" sz="1200" dirty="0"/>
              <a:t>Water Speed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(Circle) Shallow or Deep</a:t>
            </a:r>
          </a:p>
          <a:p>
            <a:r>
              <a:rPr lang="en-US" sz="1200" dirty="0" smtClean="0"/>
              <a:t>(</a:t>
            </a:r>
            <a:r>
              <a:rPr lang="en-US" sz="1200" dirty="0"/>
              <a:t>Circle) Deposition or Erosion</a:t>
            </a:r>
          </a:p>
        </p:txBody>
      </p:sp>
      <p:sp>
        <p:nvSpPr>
          <p:cNvPr id="39" name="Left Arrow Callout 38"/>
          <p:cNvSpPr/>
          <p:nvPr/>
        </p:nvSpPr>
        <p:spPr>
          <a:xfrm>
            <a:off x="5067875" y="2730714"/>
            <a:ext cx="2416622" cy="730221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/>
              <a:t>Part Name:</a:t>
            </a:r>
          </a:p>
          <a:p>
            <a:r>
              <a:rPr lang="en-US" sz="1200" dirty="0"/>
              <a:t>Water Speed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(Circle) Shallow or Deep</a:t>
            </a:r>
          </a:p>
          <a:p>
            <a:r>
              <a:rPr lang="en-US" sz="1200" dirty="0" smtClean="0"/>
              <a:t>(</a:t>
            </a:r>
            <a:r>
              <a:rPr lang="en-US" sz="1200" dirty="0"/>
              <a:t>Circle) Deposition or Erosion</a:t>
            </a:r>
          </a:p>
        </p:txBody>
      </p:sp>
      <p:sp>
        <p:nvSpPr>
          <p:cNvPr id="42" name="Right Arrow Callout 41"/>
          <p:cNvSpPr/>
          <p:nvPr/>
        </p:nvSpPr>
        <p:spPr>
          <a:xfrm>
            <a:off x="1390447" y="1432838"/>
            <a:ext cx="2503671" cy="73022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Part Name:</a:t>
            </a:r>
          </a:p>
          <a:p>
            <a:r>
              <a:rPr lang="en-US" sz="1200" dirty="0"/>
              <a:t>Water Speed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(Circle) Shallow or Deep</a:t>
            </a:r>
            <a:endParaRPr lang="en-US" sz="1200" dirty="0"/>
          </a:p>
          <a:p>
            <a:r>
              <a:rPr lang="en-US" sz="1200" dirty="0"/>
              <a:t>(Circle) Deposition or Erosion</a:t>
            </a:r>
          </a:p>
        </p:txBody>
      </p:sp>
      <p:sp>
        <p:nvSpPr>
          <p:cNvPr id="43" name="Right Arrow Callout 42"/>
          <p:cNvSpPr/>
          <p:nvPr/>
        </p:nvSpPr>
        <p:spPr>
          <a:xfrm>
            <a:off x="458345" y="2730714"/>
            <a:ext cx="2416622" cy="73022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Part Name:</a:t>
            </a:r>
          </a:p>
          <a:p>
            <a:r>
              <a:rPr lang="en-US" sz="1200" dirty="0"/>
              <a:t>Water Speed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(Circle) Shallow or Deep</a:t>
            </a:r>
          </a:p>
          <a:p>
            <a:r>
              <a:rPr lang="en-US" sz="1200" dirty="0" smtClean="0"/>
              <a:t>(</a:t>
            </a:r>
            <a:r>
              <a:rPr lang="en-US" sz="1200" dirty="0"/>
              <a:t>Circle) Deposition or </a:t>
            </a:r>
            <a:r>
              <a:rPr lang="en-US" sz="1200" dirty="0" smtClean="0"/>
              <a:t>Erosion</a:t>
            </a:r>
            <a:endParaRPr lang="en-US" sz="1200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2"/>
          <a:srcRect t="23905"/>
          <a:stretch/>
        </p:blipFill>
        <p:spPr>
          <a:xfrm>
            <a:off x="3125988" y="5257806"/>
            <a:ext cx="3031505" cy="71100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3"/>
          <a:srcRect l="708" t="18760"/>
          <a:stretch/>
        </p:blipFill>
        <p:spPr>
          <a:xfrm>
            <a:off x="6019008" y="5266274"/>
            <a:ext cx="3109850" cy="736408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007533" y="4426141"/>
            <a:ext cx="179785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Area of: </a:t>
            </a:r>
          </a:p>
          <a:p>
            <a:endParaRPr lang="en-US" sz="1200" dirty="0" smtClean="0"/>
          </a:p>
        </p:txBody>
      </p:sp>
      <p:grpSp>
        <p:nvGrpSpPr>
          <p:cNvPr id="68" name="Group 67"/>
          <p:cNvGrpSpPr/>
          <p:nvPr/>
        </p:nvGrpSpPr>
        <p:grpSpPr>
          <a:xfrm>
            <a:off x="63575" y="4900669"/>
            <a:ext cx="3075440" cy="1074105"/>
            <a:chOff x="63575" y="4900669"/>
            <a:chExt cx="3075440" cy="1074105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 rotWithShape="1">
            <a:blip r:embed="rId4"/>
            <a:srcRect t="22444"/>
            <a:stretch/>
          </p:blipFill>
          <p:spPr>
            <a:xfrm>
              <a:off x="63575" y="5240873"/>
              <a:ext cx="3075440" cy="733901"/>
            </a:xfrm>
            <a:prstGeom prst="rect">
              <a:avLst/>
            </a:prstGeom>
          </p:spPr>
        </p:pic>
        <p:cxnSp>
          <p:nvCxnSpPr>
            <p:cNvPr id="49" name="Straight Arrow Connector 48"/>
            <p:cNvCxnSpPr/>
            <p:nvPr/>
          </p:nvCxnSpPr>
          <p:spPr>
            <a:xfrm flipH="1">
              <a:off x="1635674" y="4900669"/>
              <a:ext cx="544048" cy="61960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9293960" y="4563597"/>
            <a:ext cx="31771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846734" y="4563597"/>
            <a:ext cx="369012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A’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846734" y="5086085"/>
            <a:ext cx="367408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9846734" y="5631742"/>
            <a:ext cx="375809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C’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293960" y="5088467"/>
            <a:ext cx="31771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9293960" y="5613337"/>
            <a:ext cx="31771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5"/>
          <a:srcRect t="1654" b="24099"/>
          <a:stretch/>
        </p:blipFill>
        <p:spPr>
          <a:xfrm>
            <a:off x="2874967" y="93133"/>
            <a:ext cx="3377477" cy="4182534"/>
          </a:xfrm>
          <a:prstGeom prst="rect">
            <a:avLst/>
          </a:prstGeom>
        </p:spPr>
      </p:pic>
      <p:sp>
        <p:nvSpPr>
          <p:cNvPr id="64" name="Oval 63"/>
          <p:cNvSpPr/>
          <p:nvPr/>
        </p:nvSpPr>
        <p:spPr>
          <a:xfrm>
            <a:off x="9919704" y="726911"/>
            <a:ext cx="311257" cy="4464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9902885" y="1264915"/>
            <a:ext cx="311257" cy="4464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9919704" y="1802919"/>
            <a:ext cx="311257" cy="4464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347002" y="4429117"/>
            <a:ext cx="477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Fast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3499402" y="4581517"/>
            <a:ext cx="477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Fast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3651802" y="4733917"/>
            <a:ext cx="477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Fast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4246962" y="4427629"/>
            <a:ext cx="530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Slow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4399362" y="4580029"/>
            <a:ext cx="530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Slow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4551762" y="4732429"/>
            <a:ext cx="530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Slow</a:t>
            </a:r>
            <a:endParaRPr 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5081972" y="4445012"/>
            <a:ext cx="658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Sallow</a:t>
            </a:r>
            <a:endParaRPr lang="en-US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5234372" y="4597412"/>
            <a:ext cx="753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Shallow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5386772" y="4749812"/>
            <a:ext cx="753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Shallow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6068122" y="445104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Deep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6220522" y="460344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Deep</a:t>
            </a:r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6372922" y="475584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Deep</a:t>
            </a:r>
            <a:endParaRPr lang="en-US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6816999" y="4425598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Deposition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969399" y="4577998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Deposition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7121799" y="4730398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Deposition</a:t>
            </a:r>
            <a:endParaRPr lang="en-US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7761047" y="4425598"/>
            <a:ext cx="728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Erosion</a:t>
            </a:r>
            <a:endParaRPr lang="en-US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7913447" y="4577998"/>
            <a:ext cx="728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Erosion</a:t>
            </a:r>
            <a:endParaRPr lang="en-US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8065847" y="4730398"/>
            <a:ext cx="728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Erosion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23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1123</TotalTime>
  <Words>105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Hinz, Jacob C (CCPS)</dc:creator>
  <cp:lastModifiedBy>Hinz, Jacob C (CCPS)</cp:lastModifiedBy>
  <cp:revision>18</cp:revision>
  <cp:lastPrinted>2021-02-17T19:24:11Z</cp:lastPrinted>
  <dcterms:created xsi:type="dcterms:W3CDTF">2021-02-17T18:31:02Z</dcterms:created>
  <dcterms:modified xsi:type="dcterms:W3CDTF">2022-02-02T17:24:02Z</dcterms:modified>
</cp:coreProperties>
</file>